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7" r:id="rId3"/>
    <p:sldId id="278" r:id="rId4"/>
    <p:sldId id="275" r:id="rId5"/>
    <p:sldId id="276" r:id="rId6"/>
    <p:sldId id="258" r:id="rId7"/>
    <p:sldId id="271" r:id="rId8"/>
    <p:sldId id="279" r:id="rId9"/>
    <p:sldId id="281" r:id="rId10"/>
    <p:sldId id="282" r:id="rId11"/>
    <p:sldId id="280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CC66"/>
    <a:srgbClr val="FFFF00"/>
    <a:srgbClr val="FF66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9DB81-CFFF-44EF-B109-A248B738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7F7D6-8C56-4998-B93E-E44909DC2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908E8-206B-46E7-B874-E50E45C80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72819-B3E8-49E9-9554-AE6935172095}" type="datetimeFigureOut">
              <a:rPr lang="en-US"/>
              <a:pPr>
                <a:defRPr/>
              </a:pPr>
              <a:t>2/9/2022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4D171-EC85-47A6-BF3D-60D680DB4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68948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/>
          <p:cNvSpPr>
            <a:spLocks/>
          </p:cNvSpPr>
          <p:nvPr/>
        </p:nvSpPr>
        <p:spPr bwMode="ltGray">
          <a:xfrm>
            <a:off x="-3175" y="-6350"/>
            <a:ext cx="9151938" cy="1920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210"/>
              </a:cxn>
              <a:cxn ang="0">
                <a:pos x="3089" y="377"/>
              </a:cxn>
              <a:cxn ang="0">
                <a:pos x="5762" y="794"/>
              </a:cxn>
              <a:cxn ang="0">
                <a:pos x="5765" y="4"/>
              </a:cxn>
              <a:cxn ang="0">
                <a:pos x="0" y="0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gray">
          <a:xfrm>
            <a:off x="228600" y="304800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>
                <a:solidFill>
                  <a:srgbClr val="FFFFFF"/>
                </a:solidFill>
              </a:rPr>
              <a:t>Company</a:t>
            </a:r>
          </a:p>
          <a:p>
            <a:pPr algn="ctr" eaLnBrk="1" hangingPunct="1">
              <a:defRPr/>
            </a:pPr>
            <a:r>
              <a:rPr 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4191000"/>
            <a:ext cx="4953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340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812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800" y="6515100"/>
            <a:ext cx="1839913" cy="244475"/>
          </a:xfrm>
        </p:spPr>
        <p:txBody>
          <a:bodyPr/>
          <a:lstStyle>
            <a:lvl1pPr>
              <a:defRPr b="0" i="1"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6400800"/>
            <a:ext cx="381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C3A63F-5F8F-4197-B670-EE55DA477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24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02D5C-314F-43EF-B592-FA0D6AA14C7E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4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6659-BD77-4C09-9E62-EBCC17D9D1E5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BA79-AAE4-4056-BB72-F99115813DE4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6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45733-160A-4DF2-BDE1-55673C83162A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3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E5A44-9AF8-4F3C-B159-17B2A5D0284B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9B9C5-EA18-470D-8E8C-D25663491373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1131-42FD-422B-B65A-7866669F6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6330-3DEA-4510-84C3-ED07B90A5B21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67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AEAB3-1D5F-49D9-9B4F-FEC3CC70B88F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2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6464-5397-4615-8D3B-DBF71F2FB728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78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AC83-23C2-4C3A-AA65-4E3B5C6AB4CD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84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28800" y="228600"/>
            <a:ext cx="7086600" cy="487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1955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401955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4000500"/>
            <a:ext cx="401955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4000500"/>
            <a:ext cx="401955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2776-1559-47A1-8181-F987A504E38B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D3979-A722-470E-99F4-405C0A85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E35BA-82FE-455B-AADC-12525EF58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1E667-0364-4802-9CB8-8275E226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45842-A99A-4D97-8755-964F476A3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A30FF-5A1C-4B6B-A3AD-9054A4EE1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4178A-4980-4A8C-850E-0EB966BE4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799E-3BB1-4C4B-8D82-4F1EBAF6F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81EED-0591-4526-A487-5EA4A6E281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rgbClr val="66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04800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2B166E"/>
              </a:solidFill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447800"/>
            <a:ext cx="81915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629400" y="65484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48438"/>
            <a:ext cx="838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fld id="{E138372E-09AA-49AA-9C27-6A784808737E}" type="slidenum">
              <a:rPr lang="en-US">
                <a:solidFill>
                  <a:srgbClr val="2B166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B166E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1828800" y="228600"/>
            <a:ext cx="7086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48438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8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85" descr="131015Hinh-nen-popowerpoint-tham-co-xanh-mu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644524" y="762000"/>
            <a:ext cx="8213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9900CC"/>
                </a:solidFill>
                <a:latin typeface="Times New Roman" pitchFamily="18" charset="0"/>
              </a:rPr>
              <a:t>TRƯỜNG TIỂU HỌC PHÙ ĐỔNG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57188" y="1752600"/>
            <a:ext cx="85010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9900CC"/>
                </a:solidFill>
                <a:latin typeface="Times New Roman" pitchFamily="18" charset="0"/>
              </a:rPr>
              <a:t>Môn Toán - Lớp 3</a:t>
            </a:r>
          </a:p>
        </p:txBody>
      </p:sp>
    </p:spTree>
    <p:extLst>
      <p:ext uri="{BB962C8B-B14F-4D97-AF65-F5344CB8AC3E}">
        <p14:creationId xmlns:p14="http://schemas.microsoft.com/office/powerpoint/2010/main" val="426521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3657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7391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0788"/>
            <a:ext cx="18065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92877" y="2456892"/>
            <a:ext cx="8358246" cy="1944216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luôn mạnh khỏe, chăm ngoan</a:t>
            </a:r>
            <a:endParaRPr lang="en-US" sz="3600" b="1" kern="10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3097213" y="1874838"/>
            <a:ext cx="2416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21"/>
          <p:cNvSpPr txBox="1">
            <a:spLocks noChangeArrowheads="1"/>
          </p:cNvSpPr>
          <p:nvPr/>
        </p:nvSpPr>
        <p:spPr bwMode="auto">
          <a:xfrm>
            <a:off x="609600" y="4572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52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3810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209800" y="6096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381000" y="2743200"/>
            <a:ext cx="1295400" cy="1524000"/>
            <a:chOff x="533400" y="2743200"/>
            <a:chExt cx="1295400" cy="1524000"/>
          </a:xfrm>
        </p:grpSpPr>
        <p:sp>
          <p:nvSpPr>
            <p:cNvPr id="211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</a:t>
              </a:r>
            </a:p>
          </p:txBody>
        </p:sp>
        <p:sp>
          <p:nvSpPr>
            <p:cNvPr id="211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2667000" y="2667000"/>
            <a:ext cx="1295400" cy="1524000"/>
            <a:chOff x="533400" y="2743200"/>
            <a:chExt cx="1295400" cy="1524000"/>
          </a:xfrm>
        </p:grpSpPr>
        <p:sp>
          <p:nvSpPr>
            <p:cNvPr id="211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</a:t>
              </a:r>
            </a:p>
          </p:txBody>
        </p:sp>
        <p:sp>
          <p:nvSpPr>
            <p:cNvPr id="211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84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" name="Group 14"/>
          <p:cNvGrpSpPr>
            <a:grpSpLocks/>
          </p:cNvGrpSpPr>
          <p:nvPr/>
        </p:nvGrpSpPr>
        <p:grpSpPr bwMode="auto">
          <a:xfrm>
            <a:off x="4953000" y="2667000"/>
            <a:ext cx="1295400" cy="1524000"/>
            <a:chOff x="533400" y="2743200"/>
            <a:chExt cx="1295400" cy="1524000"/>
          </a:xfrm>
        </p:grpSpPr>
        <p:sp>
          <p:nvSpPr>
            <p:cNvPr id="210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210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19"/>
          <p:cNvGrpSpPr>
            <a:grpSpLocks/>
          </p:cNvGrpSpPr>
          <p:nvPr/>
        </p:nvGrpSpPr>
        <p:grpSpPr bwMode="auto">
          <a:xfrm>
            <a:off x="7162800" y="2590800"/>
            <a:ext cx="1295400" cy="1524000"/>
            <a:chOff x="533400" y="2743200"/>
            <a:chExt cx="1295400" cy="1524000"/>
          </a:xfrm>
        </p:grpSpPr>
        <p:sp>
          <p:nvSpPr>
            <p:cNvPr id="210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210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96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5150" y="36750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3657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563" y="3997325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6100" y="4375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3429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429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4800" y="3733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43434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" y="4419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90800" y="3733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352800" y="3352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81313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667000" y="3200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6670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71875" y="3352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89560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010400" y="35814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29200" y="43434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00600" y="3657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43200" y="4572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8486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181600" y="43132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181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837238" y="3352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181600" y="3581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953000" y="35956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953000" y="3200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638800" y="3352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895600" y="45148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391400" y="4267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377113" y="38417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80772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361238" y="35369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162800" y="35369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162800" y="3124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2093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95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Text Box 15"/>
          <p:cNvSpPr txBox="1">
            <a:spLocks noChangeArrowheads="1"/>
          </p:cNvSpPr>
          <p:nvPr/>
        </p:nvSpPr>
        <p:spPr bwMode="auto">
          <a:xfrm>
            <a:off x="381000" y="1600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48 : 2</a:t>
            </a:r>
          </a:p>
        </p:txBody>
      </p:sp>
      <p:sp>
        <p:nvSpPr>
          <p:cNvPr id="2100" name="Text Box 15"/>
          <p:cNvSpPr txBox="1">
            <a:spLocks noChangeArrowheads="1"/>
          </p:cNvSpPr>
          <p:nvPr/>
        </p:nvSpPr>
        <p:spPr bwMode="auto">
          <a:xfrm>
            <a:off x="2590800" y="16002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84 : 4</a:t>
            </a:r>
          </a:p>
        </p:txBody>
      </p:sp>
      <p:sp>
        <p:nvSpPr>
          <p:cNvPr id="2101" name="Text Box 15"/>
          <p:cNvSpPr txBox="1">
            <a:spLocks noChangeArrowheads="1"/>
          </p:cNvSpPr>
          <p:nvPr/>
        </p:nvSpPr>
        <p:spPr bwMode="auto">
          <a:xfrm>
            <a:off x="4876800" y="15240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55 : 5</a:t>
            </a:r>
          </a:p>
        </p:txBody>
      </p:sp>
      <p:sp>
        <p:nvSpPr>
          <p:cNvPr id="2102" name="Text Box 15"/>
          <p:cNvSpPr txBox="1">
            <a:spLocks noChangeArrowheads="1"/>
          </p:cNvSpPr>
          <p:nvPr/>
        </p:nvSpPr>
        <p:spPr bwMode="auto">
          <a:xfrm>
            <a:off x="7162800" y="15240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96 : 3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2881313" y="1066800"/>
            <a:ext cx="1044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62500" y="1066800"/>
            <a:ext cx="4191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060358" y="381000"/>
            <a:ext cx="1681880" cy="713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Vở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  <p:bldP spid="42" grpId="0"/>
      <p:bldP spid="4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4572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209800" y="6858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b) Đặt tính rồi tính (theo mẫu):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3130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31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3126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3127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48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3122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3123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3118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3119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54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48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35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27</a:t>
            </a:r>
          </a:p>
        </p:txBody>
      </p:sp>
      <p:sp>
        <p:nvSpPr>
          <p:cNvPr id="3097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1" name="Text Box 15"/>
          <p:cNvSpPr txBox="1">
            <a:spLocks noChangeArrowheads="1"/>
          </p:cNvSpPr>
          <p:nvPr/>
        </p:nvSpPr>
        <p:spPr bwMode="auto">
          <a:xfrm>
            <a:off x="1981200" y="19050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54 : 6</a:t>
            </a:r>
          </a:p>
        </p:txBody>
      </p:sp>
      <p:sp>
        <p:nvSpPr>
          <p:cNvPr id="5172" name="Text Box 15"/>
          <p:cNvSpPr txBox="1">
            <a:spLocks noChangeArrowheads="1"/>
          </p:cNvSpPr>
          <p:nvPr/>
        </p:nvSpPr>
        <p:spPr bwMode="auto">
          <a:xfrm>
            <a:off x="3810000" y="1905000"/>
            <a:ext cx="1162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48 : 6</a:t>
            </a:r>
          </a:p>
        </p:txBody>
      </p:sp>
      <p:sp>
        <p:nvSpPr>
          <p:cNvPr id="5173" name="Text Box 15"/>
          <p:cNvSpPr txBox="1">
            <a:spLocks noChangeArrowheads="1"/>
          </p:cNvSpPr>
          <p:nvPr/>
        </p:nvSpPr>
        <p:spPr bwMode="auto">
          <a:xfrm>
            <a:off x="5715000" y="18288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35 : 5</a:t>
            </a:r>
          </a:p>
        </p:txBody>
      </p:sp>
      <p:sp>
        <p:nvSpPr>
          <p:cNvPr id="5174" name="Text Box 15"/>
          <p:cNvSpPr txBox="1">
            <a:spLocks noChangeArrowheads="1"/>
          </p:cNvSpPr>
          <p:nvPr/>
        </p:nvSpPr>
        <p:spPr bwMode="auto">
          <a:xfrm>
            <a:off x="7848600" y="18288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27 : 3</a:t>
            </a:r>
          </a:p>
        </p:txBody>
      </p:sp>
      <p:grpSp>
        <p:nvGrpSpPr>
          <p:cNvPr id="3107" name="Group 19"/>
          <p:cNvGrpSpPr>
            <a:grpSpLocks/>
          </p:cNvGrpSpPr>
          <p:nvPr/>
        </p:nvGrpSpPr>
        <p:grpSpPr bwMode="auto">
          <a:xfrm>
            <a:off x="228600" y="2667000"/>
            <a:ext cx="1295400" cy="1524000"/>
            <a:chOff x="533400" y="2743200"/>
            <a:chExt cx="1295400" cy="1524000"/>
          </a:xfrm>
        </p:grpSpPr>
        <p:sp>
          <p:nvSpPr>
            <p:cNvPr id="3114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115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42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08" name="Text Box 15"/>
          <p:cNvSpPr txBox="1">
            <a:spLocks noChangeArrowheads="1"/>
          </p:cNvSpPr>
          <p:nvPr/>
        </p:nvSpPr>
        <p:spPr bwMode="auto">
          <a:xfrm>
            <a:off x="304800" y="18288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Mẫu: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190500" y="3238500"/>
            <a:ext cx="2819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427038" y="36115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1" name="TextBox 60"/>
          <p:cNvSpPr txBox="1">
            <a:spLocks noChangeArrowheads="1"/>
          </p:cNvSpPr>
          <p:nvPr/>
        </p:nvSpPr>
        <p:spPr bwMode="auto">
          <a:xfrm>
            <a:off x="211138" y="31242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82" name="TextBox 60"/>
          <p:cNvSpPr txBox="1">
            <a:spLocks noChangeArrowheads="1"/>
          </p:cNvSpPr>
          <p:nvPr/>
        </p:nvSpPr>
        <p:spPr bwMode="auto">
          <a:xfrm>
            <a:off x="914400" y="3276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304800" y="36576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81313" y="1143000"/>
            <a:ext cx="1044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762500" y="1143000"/>
            <a:ext cx="4191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541060" y="381000"/>
            <a:ext cx="1681880" cy="713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Vở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  <p:bldP spid="5171" grpId="0"/>
      <p:bldP spid="5172" grpId="0"/>
      <p:bldP spid="5173" grpId="0"/>
      <p:bldP spid="5174" grpId="0"/>
      <p:bldP spid="79" grpId="0"/>
      <p:bldP spid="81" grpId="0"/>
      <p:bldP spid="82" grpId="0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2438400" y="25146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20 cm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cm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4724400" y="25146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81000" y="12192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: Tìm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905000" y="2286000"/>
            <a:ext cx="457200" cy="1133475"/>
            <a:chOff x="914400" y="3810000"/>
            <a:chExt cx="457200" cy="113222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5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667000" y="12192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    của : 20 cm; 40 km; 80 kg.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14600" y="990600"/>
            <a:ext cx="457200" cy="1147763"/>
            <a:chOff x="914400" y="3810000"/>
            <a:chExt cx="457200" cy="114666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4419018"/>
              <a:ext cx="4572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1" name="Text Box 15"/>
            <p:cNvSpPr txBox="1">
              <a:spLocks noChangeArrowheads="1"/>
            </p:cNvSpPr>
            <p:nvPr/>
          </p:nvSpPr>
          <p:spPr bwMode="auto">
            <a:xfrm>
              <a:off x="990600" y="4495404"/>
              <a:ext cx="3810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46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05000" y="3276600"/>
            <a:ext cx="457200" cy="1133475"/>
            <a:chOff x="914400" y="3810000"/>
            <a:chExt cx="457200" cy="113222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8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9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936750" y="4313238"/>
            <a:ext cx="457200" cy="1133475"/>
            <a:chOff x="914400" y="3810000"/>
            <a:chExt cx="457200" cy="113222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914400" y="441893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 Box 15"/>
            <p:cNvSpPr txBox="1">
              <a:spLocks noChangeArrowheads="1"/>
            </p:cNvSpPr>
            <p:nvPr/>
          </p:nvSpPr>
          <p:spPr bwMode="auto">
            <a:xfrm>
              <a:off x="990600" y="4419600"/>
              <a:ext cx="3810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4116" name="Text Box 1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04800" cy="52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2438400" y="35052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40 km là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 km</a:t>
            </a: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2438400" y="45720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của 80 kg là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…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 kg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572000" y="4597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20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648200" y="3505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10</a:t>
            </a:r>
          </a:p>
        </p:txBody>
      </p:sp>
      <p:pic>
        <p:nvPicPr>
          <p:cNvPr id="4111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6477" y="-228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81000" y="-533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67" grpId="0"/>
      <p:bldP spid="68" grpId="0"/>
      <p:bldP spid="73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3" name="7-Point Star 32"/>
          <p:cNvSpPr/>
          <p:nvPr/>
        </p:nvSpPr>
        <p:spPr>
          <a:xfrm>
            <a:off x="-49519" y="-76200"/>
            <a:ext cx="2057400" cy="11430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u="sng" dirty="0">
                <a:solidFill>
                  <a:srgbClr val="0000FF"/>
                </a:solidFill>
                <a:cs typeface="Times New Roman" pitchFamily="18" charset="0"/>
              </a:rPr>
              <a:t>Bài 3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381000" y="11430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truyện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84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, My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   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trang</a:t>
            </a:r>
            <a:endParaRPr lang="en-US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My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</p:txBody>
      </p: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7391400" y="1066800"/>
            <a:ext cx="381000" cy="739775"/>
            <a:chOff x="990600" y="3803146"/>
            <a:chExt cx="381000" cy="74008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069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6" name="Text Box 15"/>
            <p:cNvSpPr txBox="1">
              <a:spLocks noChangeArrowheads="1"/>
            </p:cNvSpPr>
            <p:nvPr/>
          </p:nvSpPr>
          <p:spPr bwMode="auto">
            <a:xfrm>
              <a:off x="990600" y="4142534"/>
              <a:ext cx="3810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5147" name="Text Box 15"/>
            <p:cNvSpPr txBox="1">
              <a:spLocks noChangeArrowheads="1"/>
            </p:cNvSpPr>
            <p:nvPr/>
          </p:nvSpPr>
          <p:spPr bwMode="auto">
            <a:xfrm>
              <a:off x="990600" y="3803146"/>
              <a:ext cx="304800" cy="400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1194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cs typeface="Times New Roman" pitchFamily="18" charset="0"/>
              </a:rPr>
              <a:t>Tóm tắt</a:t>
            </a: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419600" y="4449763"/>
            <a:ext cx="411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My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đã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đọc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    84 : 2 = 42 (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               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: 42 </a:t>
            </a:r>
            <a:r>
              <a:rPr lang="en-US" sz="2000" b="1" dirty="0" err="1">
                <a:solidFill>
                  <a:srgbClr val="FF0000"/>
                </a:solidFill>
                <a:cs typeface="Times New Roman" pitchFamily="18" charset="0"/>
              </a:rPr>
              <a:t>trang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84 trang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0000FF"/>
                </a:solidFill>
                <a:cs typeface="Times New Roman" pitchFamily="18" charset="0"/>
              </a:rPr>
              <a:t>Bài</a:t>
            </a:r>
            <a:r>
              <a:rPr lang="en-US" sz="2000" b="1" u="sng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u="sng" dirty="0" err="1">
                <a:solidFill>
                  <a:srgbClr val="0000FF"/>
                </a:solidFill>
                <a:cs typeface="Times New Roman" pitchFamily="18" charset="0"/>
              </a:rPr>
              <a:t>giải</a:t>
            </a:r>
            <a:r>
              <a:rPr lang="en-US" sz="2000" b="1" dirty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8575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2510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8145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461294" y="3793331"/>
            <a:ext cx="46038" cy="1755775"/>
          </a:xfrm>
          <a:prstGeom prst="rightBrace">
            <a:avLst>
              <a:gd name="adj1" fmla="val 38667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 trang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3" name="Oval 82"/>
          <p:cNvSpPr/>
          <p:nvPr/>
        </p:nvSpPr>
        <p:spPr>
          <a:xfrm>
            <a:off x="2326558" y="38100"/>
            <a:ext cx="178824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Vở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048000" y="1267064"/>
            <a:ext cx="1905000" cy="452438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0" y="1098550"/>
            <a:ext cx="3733800" cy="806450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711325" y="2828500"/>
            <a:ext cx="4800600" cy="46038"/>
          </a:xfrm>
          <a:prstGeom prst="rect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73" grpId="0" animBg="1"/>
      <p:bldP spid="74" grpId="0" animBg="1"/>
      <p:bldP spid="75" grpId="0"/>
      <p:bldP spid="83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9"/>
          <p:cNvSpPr>
            <a:spLocks noChangeArrowheads="1" noChangeShapeType="1" noTextEdit="1"/>
          </p:cNvSpPr>
          <p:nvPr/>
        </p:nvSpPr>
        <p:spPr bwMode="auto">
          <a:xfrm>
            <a:off x="2800350" y="571500"/>
            <a:ext cx="39433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CỦNG CỐ</a:t>
            </a: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704850" y="1912374"/>
            <a:ext cx="77343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Cách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tìm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một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phần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mấy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của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một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số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4 hàng"/>
              </a:rPr>
              <a:t>?</a:t>
            </a: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33350" y="4038600"/>
            <a:ext cx="840105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Lấy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đó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chia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cho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phần</a:t>
            </a:r>
            <a:endParaRPr lang="en-US" sz="3600" b="1" kern="10" dirty="0">
              <a:ln w="19050">
                <a:solidFill>
                  <a:srgbClr val="FF00FF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9554282"/>
      </p:ext>
    </p:extLst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en-US" sz="1400"/>
              <a:t>www.themegallery.com</a:t>
            </a:r>
          </a:p>
        </p:txBody>
      </p:sp>
      <p:pic>
        <p:nvPicPr>
          <p:cNvPr id="13315" name="Picture 5" descr="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-249238"/>
            <a:ext cx="9144000" cy="708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6" y="3962400"/>
            <a:ext cx="11295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800" b="1" i="1">
              <a:solidFill>
                <a:srgbClr val="DA0058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717007" y="2454176"/>
            <a:ext cx="6598443" cy="230832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28)</a:t>
            </a: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92877" y="457200"/>
            <a:ext cx="8358246" cy="1371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kern="10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3600" b="1" kern="10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177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823" y="3657601"/>
            <a:ext cx="1806178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1"/>
            <a:ext cx="7391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1"/>
            <a:ext cx="1806179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1"/>
            <a:ext cx="1806179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0788"/>
            <a:ext cx="1806179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92877" y="2456892"/>
            <a:ext cx="8358246" cy="1944216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luôn mạnh khỏe, chăm ngoan</a:t>
            </a:r>
            <a:endParaRPr lang="en-US" sz="3600" b="1" kern="10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8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05&quot;&gt;&lt;object type=&quot;3&quot; unique_id=&quot;11106&quot;&gt;&lt;property id=&quot;20148&quot; value=&quot;5&quot;/&gt;&lt;property id=&quot;20300&quot; value=&quot;Slide 1&quot;/&gt;&lt;property id=&quot;20307&quot; value=&quot;275&quot;/&gt;&lt;/object&gt;&lt;object type=&quot;3&quot; unique_id=&quot;11107&quot;&gt;&lt;property id=&quot;20148&quot; value=&quot;5&quot;/&gt;&lt;property id=&quot;20300&quot; value=&quot;Slide 2&quot;/&gt;&lt;property id=&quot;20307&quot; value=&quot;276&quot;/&gt;&lt;/object&gt;&lt;object type=&quot;3&quot; unique_id=&quot;11108&quot;&gt;&lt;property id=&quot;20148&quot; value=&quot;5&quot;/&gt;&lt;property id=&quot;20300&quot; value=&quot;Slide 3&quot;/&gt;&lt;property id=&quot;20307&quot; value=&quot;258&quot;/&gt;&lt;/object&gt;&lt;object type=&quot;3&quot; unique_id=&quot;11109&quot;&gt;&lt;property id=&quot;20148&quot; value=&quot;5&quot;/&gt;&lt;property id=&quot;20300&quot; value=&quot;Slide 4&quot;/&gt;&lt;property id=&quot;20307&quot; value=&quot;271&quot;/&gt;&lt;/object&gt;&lt;/object&gt;&lt;object type=&quot;8&quot; unique_id=&quot;1111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301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HP001 4 hàng</vt:lpstr>
      <vt:lpstr>Times New Roman</vt:lpstr>
      <vt:lpstr>Wingdings</vt:lpstr>
      <vt:lpstr>Default Design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Lê Bích Mai</cp:lastModifiedBy>
  <cp:revision>376</cp:revision>
  <dcterms:created xsi:type="dcterms:W3CDTF">2007-10-12T16:54:26Z</dcterms:created>
  <dcterms:modified xsi:type="dcterms:W3CDTF">2022-02-08T20:43:41Z</dcterms:modified>
</cp:coreProperties>
</file>